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2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B1A256-EEF6-44EE-BB0D-28463B2069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0B90C90-4593-4C74-9D52-1D07D7B27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89795A-9012-40D3-9D22-2F37E004D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61437-0D1E-4792-B54B-FD30B60AE1F8}" type="datetimeFigureOut">
              <a:rPr lang="ru-RU" smtClean="0"/>
              <a:t>08.11.2025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E5BD4EB-BD90-4BD0-BAE5-9542C63DE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4066109-6553-4D72-9B41-990C47CDC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FE7CC-E4EE-4602-85F1-8AE43375BF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4914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FC0B7-6718-4A12-BC7A-D80953EEB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F2A9C7B-0189-47F2-99C1-0055586274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49B75AE-17EC-44DB-B5CD-73C012812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61437-0D1E-4792-B54B-FD30B60AE1F8}" type="datetimeFigureOut">
              <a:rPr lang="ru-RU" smtClean="0"/>
              <a:t>08.11.2025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F466B55-E1B4-40B7-BF94-9F082A4D5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1A36F5B-217D-4FD4-B968-CD29EDB44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FE7CC-E4EE-4602-85F1-8AE43375BF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2053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F9A8CAC-A415-40E0-8489-F23525724C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65AC87F-32ED-4552-A141-4EE06EF0C1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55F5526-5662-4052-98EE-49E458632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61437-0D1E-4792-B54B-FD30B60AE1F8}" type="datetimeFigureOut">
              <a:rPr lang="ru-RU" smtClean="0"/>
              <a:t>08.11.2025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7B9BEC-EA33-4857-8121-F26741AD3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683A4F6-76FD-442F-98E5-BCCFEC5E7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FE7CC-E4EE-4602-85F1-8AE43375BF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2289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967ED5-6450-455C-A8EA-72772DD58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254ADFF-C740-4B97-B6F7-E2A45B576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F0F33EE-EFA9-47F0-B99A-B2584E7D9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61437-0D1E-4792-B54B-FD30B60AE1F8}" type="datetimeFigureOut">
              <a:rPr lang="ru-RU" smtClean="0"/>
              <a:t>08.11.2025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677835B-A3BD-40CC-B37D-43B1F44FA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4951E58-B443-451F-91F4-2F3983817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FE7CC-E4EE-4602-85F1-8AE43375BF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437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632275-0666-418C-A57B-9B5920A63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32CE808-A1E9-435C-AB15-F45392EF6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1F29FCD-7B8C-4819-8DBB-355123C73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61437-0D1E-4792-B54B-FD30B60AE1F8}" type="datetimeFigureOut">
              <a:rPr lang="ru-RU" smtClean="0"/>
              <a:t>08.11.2025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012BDE7-B1F2-4AED-BDE1-A6759B3DC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F1FAA8-CF64-413F-8906-C9273CF0C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FE7CC-E4EE-4602-85F1-8AE43375BF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4552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9A22FE-E9C6-405B-9F38-9F11D3B59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8916864-CC44-4A61-AE3C-266BAF6BCF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4F687C5-999E-45A3-BCF0-F836985A49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188AADB-D4ED-4AF5-A4C1-74541310D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61437-0D1E-4792-B54B-FD30B60AE1F8}" type="datetimeFigureOut">
              <a:rPr lang="ru-RU" smtClean="0"/>
              <a:t>08.11.2025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ADE58DC-D55A-42C5-8466-DC1B882E8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753C044-F347-4352-A0D8-A10B9C6D6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FE7CC-E4EE-4602-85F1-8AE43375BF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467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06FDF4-7684-446B-B050-268C7338B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72496E0-9B2F-42F1-A995-C960489C8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AE4546E-0DA8-4E33-AB41-6CD1C09FD4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C35F3A5-A885-4C21-8B48-46A1911D7E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DDDBB97-A6AE-4329-8A1F-14BA3AD8E6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03606E1-42FE-4BD3-ACAA-78B77CFBB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61437-0D1E-4792-B54B-FD30B60AE1F8}" type="datetimeFigureOut">
              <a:rPr lang="ru-RU" smtClean="0"/>
              <a:t>08.11.2025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864DAB7-187B-460E-9E03-4F26512EC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1CB451B-2889-4253-B313-62E60AAF5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FE7CC-E4EE-4602-85F1-8AE43375BF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0506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26851E-C89B-4F47-B5E4-AB874C7F5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030ABEE-BF99-4401-84C4-5B4701F1D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61437-0D1E-4792-B54B-FD30B60AE1F8}" type="datetimeFigureOut">
              <a:rPr lang="ru-RU" smtClean="0"/>
              <a:t>08.11.2025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60707F8-B39B-4752-8C50-8310A9CC5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5AD279E-1786-46D7-AEF0-4AF742220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FE7CC-E4EE-4602-85F1-8AE43375BF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7920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0FE2CC1-CF1F-45C5-B33E-1E1CF66A3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61437-0D1E-4792-B54B-FD30B60AE1F8}" type="datetimeFigureOut">
              <a:rPr lang="ru-RU" smtClean="0"/>
              <a:t>08.11.2025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8761193-97AE-41F2-87A5-D1FF69F01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383BBAE-BC4B-46FF-B0D5-28AE7F964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FE7CC-E4EE-4602-85F1-8AE43375BF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7786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05E15F-613A-4CC7-95AB-0FE3D567D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332C613-4BC0-46DB-B798-E50C9758E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0B801A6-4278-4AD9-9644-2A98C50BA6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EA5074C-8303-4613-A250-D3C701C15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61437-0D1E-4792-B54B-FD30B60AE1F8}" type="datetimeFigureOut">
              <a:rPr lang="ru-RU" smtClean="0"/>
              <a:t>08.11.2025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8DA6A1D-CD2E-45C8-8E3F-D6FBADB3D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476A129-82A9-4D54-8F82-4E3A90C7A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FE7CC-E4EE-4602-85F1-8AE43375BF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437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349DF-7469-4075-A5F8-FE1360D62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C80B634-C84C-4441-86FE-8D1E1FEDA1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8CBA660-5410-48BE-BFD3-85F666006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F9AF28E-BC13-45D8-AA30-03AB29B60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61437-0D1E-4792-B54B-FD30B60AE1F8}" type="datetimeFigureOut">
              <a:rPr lang="ru-RU" smtClean="0"/>
              <a:t>08.11.2025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B4B38F8-DD3D-4F82-B2AA-DD0AB456A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6E72CE9-8042-4B04-B5C4-2FE854A1C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FE7CC-E4EE-4602-85F1-8AE43375BF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3031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CD4016-CA8A-46F4-A2EC-0C0AE1336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76664E8-27C3-4418-86C1-D3C001DDC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36AB6BE-CC3D-4B28-AE10-9C2822AE90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61437-0D1E-4792-B54B-FD30B60AE1F8}" type="datetimeFigureOut">
              <a:rPr lang="ru-RU" smtClean="0"/>
              <a:t>08.11.2025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34B0FF-32E2-4377-A1CF-858AF9EB3C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A7EAA7-E3AF-4FBB-B6BE-FEFFDD9CA9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4FE7CC-E4EE-4602-85F1-8AE43375BF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9475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E8273E-7F22-4E21-924B-6131B382A3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sz="9600" b="1" dirty="0">
                <a:ln>
                  <a:solidFill>
                    <a:schemeClr val="bg1"/>
                  </a:solidFill>
                </a:ln>
                <a:latin typeface="JetBrains Mono ExtraBold" panose="02000009000000000000" pitchFamily="49" charset="0"/>
                <a:ea typeface="JetBrains Mono ExtraBold" panose="02000009000000000000" pitchFamily="49" charset="0"/>
                <a:cs typeface="JetBrains Mono ExtraBold" panose="02000009000000000000" pitchFamily="49" charset="0"/>
              </a:rPr>
              <a:t>MODERN MISERY</a:t>
            </a:r>
            <a:endParaRPr lang="ru-RU" sz="9600" b="1" dirty="0">
              <a:ln>
                <a:solidFill>
                  <a:schemeClr val="bg1"/>
                </a:solidFill>
              </a:ln>
              <a:latin typeface="JetBrains Mono ExtraBold" panose="02000009000000000000" pitchFamily="49" charset="0"/>
              <a:ea typeface="JetBrains Mono ExtraBold" panose="02000009000000000000" pitchFamily="49" charset="0"/>
              <a:cs typeface="JetBrains Mono ExtraBold" panose="02000009000000000000" pitchFamily="49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5708C97-2895-408F-B5D8-73AA44DB88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spcBef>
                <a:spcPct val="0"/>
              </a:spcBef>
            </a:pPr>
            <a:r>
              <a:rPr lang="en-US" sz="3600" b="1" dirty="0">
                <a:ln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By ARCHITECTS</a:t>
            </a:r>
            <a:endParaRPr lang="ru-RU" sz="3600" b="1" dirty="0">
              <a:ln>
                <a:solidFill>
                  <a:schemeClr val="bg1"/>
                </a:solidFill>
              </a:ln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585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224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8BF317C-5586-4EB7-A3A8-B332CE143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759" y="3867150"/>
            <a:ext cx="3971925" cy="2647950"/>
          </a:xfrm>
          <a:prstGeom prst="rect">
            <a:avLst/>
          </a:prstGeom>
        </p:spPr>
      </p:pic>
      <p:pic>
        <p:nvPicPr>
          <p:cNvPr id="1040" name="Picture 16" descr="Picture background">
            <a:extLst>
              <a:ext uri="{FF2B5EF4-FFF2-40B4-BE49-F238E27FC236}">
                <a16:creationId xmlns:a16="http://schemas.microsoft.com/office/drawing/2014/main" id="{AA75F6A7-0B05-4F73-BD20-921C6B36B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466691">
            <a:off x="7171455" y="1345745"/>
            <a:ext cx="3736582" cy="2347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B21BC4-E28A-45A0-8220-832137148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5" y="967234"/>
            <a:ext cx="10515600" cy="882650"/>
          </a:xfrm>
        </p:spPr>
        <p:txBody>
          <a:bodyPr>
            <a:noAutofit/>
          </a:bodyPr>
          <a:lstStyle/>
          <a:p>
            <a:pPr algn="ctr"/>
            <a:r>
              <a:rPr lang="ru-RU" sz="4800" b="1" dirty="0">
                <a:ln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2010е</a:t>
            </a:r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19E89EB0-04A0-488F-AB90-131239605B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920031">
            <a:off x="3188318" y="103208"/>
            <a:ext cx="2379201" cy="1262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Picture background">
            <a:extLst>
              <a:ext uri="{FF2B5EF4-FFF2-40B4-BE49-F238E27FC236}">
                <a16:creationId xmlns:a16="http://schemas.microsoft.com/office/drawing/2014/main" id="{47E58B2C-CCBC-4A84-88D3-2858FAA3A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90644">
            <a:off x="5819187" y="103208"/>
            <a:ext cx="2379201" cy="1262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Picture background">
            <a:extLst>
              <a:ext uri="{FF2B5EF4-FFF2-40B4-BE49-F238E27FC236}">
                <a16:creationId xmlns:a16="http://schemas.microsoft.com/office/drawing/2014/main" id="{2C466E35-DF7A-43DE-ABF2-E32128C798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96215">
            <a:off x="3560022" y="2287722"/>
            <a:ext cx="5355964" cy="3015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avatars.mds.yandex.net/get-entity_search/137430/1204815389/S600xU_2x">
            <a:extLst>
              <a:ext uri="{FF2B5EF4-FFF2-40B4-BE49-F238E27FC236}">
                <a16:creationId xmlns:a16="http://schemas.microsoft.com/office/drawing/2014/main" id="{713199D0-9E62-427C-9291-A599BB8805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66826">
            <a:off x="526003" y="2290817"/>
            <a:ext cx="3606362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14" descr="Picture background">
            <a:extLst>
              <a:ext uri="{FF2B5EF4-FFF2-40B4-BE49-F238E27FC236}">
                <a16:creationId xmlns:a16="http://schemas.microsoft.com/office/drawing/2014/main" id="{ED564BAC-2465-453A-AF28-3EBC2A68C47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1115296"/>
            <a:ext cx="142004" cy="142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AutoShape 18" descr="Picture background">
            <a:extLst>
              <a:ext uri="{FF2B5EF4-FFF2-40B4-BE49-F238E27FC236}">
                <a16:creationId xmlns:a16="http://schemas.microsoft.com/office/drawing/2014/main" id="{C2E76659-F2BF-4086-89B6-E386CF1C761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AutoShape 20" descr="Picture background">
            <a:extLst>
              <a:ext uri="{FF2B5EF4-FFF2-40B4-BE49-F238E27FC236}">
                <a16:creationId xmlns:a16="http://schemas.microsoft.com/office/drawing/2014/main" id="{479FA9BC-3D90-4A5F-A4BA-D8528C7ED75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6230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2DCED3F-55B1-4B76-BE41-407ADAEC8D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8232" y="0"/>
            <a:ext cx="6815536" cy="682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82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086D62EA-C074-464D-8C97-66D6B6B12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8000"/>
          </a:xfrm>
          <a:solidFill>
            <a:schemeClr val="tx1">
              <a:alpha val="75000"/>
            </a:schemeClr>
          </a:solidFill>
          <a:ln>
            <a:solidFill>
              <a:schemeClr val="bg1">
                <a:alpha val="0"/>
              </a:schemeClr>
            </a:solidFill>
          </a:ln>
        </p:spPr>
        <p:txBody>
          <a:bodyPr>
            <a:noAutofit/>
          </a:bodyPr>
          <a:lstStyle/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Семь миллиардов голодных призраков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Лишь паразит, убивающий носителя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На короле нет одежды, я вижу его хрупкие кости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Но мы все погребены современной тоской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Современной тоской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Не хватит всей воды в мире,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Чтобы смыть с наших рук кровь.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Мы посадили семя, его корни задушат душу;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Оно растёт без света, питаясь нашими костями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Ад, верно, пуст, все демоны здесь,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Поют нам молитвы Господни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Наконец то, что-то есть у нас всех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Я не уйду в могилу с этой песней во мне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Что прячем мы в дожде?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Это тюрьма для заблудших душ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Очередная жизнь в никуда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А ведь раньше мы бегали с волками.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Теперь нам не видно леса,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Ведь в чёрной дыре света нет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Не тверди мне, что мы благословлены,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Ведь раньше мы бегали с волками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И это наши новые Мессии?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Ведь спаситель держит пистолет у моего виска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Не верь Майя, короли все воры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И змеи кусают тогда, когда пожелают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Как мы до этого дожили?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Я не уйду в могилу с этой песней во мне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ru-RU" sz="1750" b="1" dirty="0">
                <a:ln w="9525"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И я не буду жить как раб, моля на коленях</a:t>
            </a:r>
            <a:endParaRPr lang="en-US" sz="1750" b="1" dirty="0">
              <a:ln w="9525">
                <a:solidFill>
                  <a:schemeClr val="bg1"/>
                </a:solidFill>
              </a:ln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8814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1D032AC-76FC-4717-ABF3-CBDD0A4DC2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57" y="399303"/>
            <a:ext cx="6488080" cy="187659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483F4C1-2216-4A05-8AF2-17DFBCEB32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9237" y="947424"/>
            <a:ext cx="6343562" cy="248157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71632A1-2EFA-4F06-A63F-0F40978E9D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66675" y="2694830"/>
            <a:ext cx="6552558" cy="18765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928E587-D1E9-446B-A529-27AFB8FD97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81675" y="2782518"/>
            <a:ext cx="4834478" cy="338948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B224E7E-4E70-4D8D-9F44-B7E23AC3A3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2875" y="5095855"/>
            <a:ext cx="6096000" cy="15827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757951B-CDCC-4A45-A356-9BD0B417FF06}"/>
              </a:ext>
            </a:extLst>
          </p:cNvPr>
          <p:cNvSpPr txBox="1"/>
          <p:nvPr/>
        </p:nvSpPr>
        <p:spPr>
          <a:xfrm>
            <a:off x="5319976" y="179378"/>
            <a:ext cx="69557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n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GOD I LOVE MY SOFTWARE</a:t>
            </a:r>
            <a:endParaRPr lang="ru-RU" sz="9600" b="1" dirty="0">
              <a:ln>
                <a:solidFill>
                  <a:schemeClr val="bg1"/>
                </a:solidFill>
              </a:ln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3859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39916D9-C9A2-4A91-AFF5-A4DEFC25A0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25" y="241300"/>
            <a:ext cx="3365691" cy="4483100"/>
          </a:xfrm>
          <a:prstGeom prst="rect">
            <a:avLst/>
          </a:prstGeom>
        </p:spPr>
      </p:pic>
      <p:pic>
        <p:nvPicPr>
          <p:cNvPr id="3074" name="Picture 2" descr="Picture background">
            <a:extLst>
              <a:ext uri="{FF2B5EF4-FFF2-40B4-BE49-F238E27FC236}">
                <a16:creationId xmlns:a16="http://schemas.microsoft.com/office/drawing/2014/main" id="{3E240BC6-48BD-4EE9-A94E-8B70D079D3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371099">
            <a:off x="2455574" y="4506169"/>
            <a:ext cx="1504568" cy="1538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B135DB1-6CCE-42AD-BCB6-9AFCD0E539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5207" y="2895600"/>
            <a:ext cx="8073842" cy="371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585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36B2646-B9A7-4A69-8F8B-8B438BEF44F3}"/>
              </a:ext>
            </a:extLst>
          </p:cNvPr>
          <p:cNvSpPr txBox="1"/>
          <p:nvPr/>
        </p:nvSpPr>
        <p:spPr>
          <a:xfrm flipH="1">
            <a:off x="604837" y="66675"/>
            <a:ext cx="10982325" cy="2477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ru-RU" sz="8600" b="1" dirty="0">
                <a:ln>
                  <a:solidFill>
                    <a:schemeClr val="bg1"/>
                  </a:solidFill>
                </a:ln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СПАСИБО ЗА ВНИМАНИЕ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C19DA1C-2853-477C-95DC-5949D84221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3175" y="5579723"/>
            <a:ext cx="2028825" cy="127827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0B70D2D-CDD7-45B9-AE78-5F50282E06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876" y="2778659"/>
            <a:ext cx="7229474" cy="390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71535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206</Words>
  <Application>Microsoft Office PowerPoint</Application>
  <PresentationFormat>Широкоэкранный</PresentationFormat>
  <Paragraphs>33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JetBrains Mono</vt:lpstr>
      <vt:lpstr>JetBrains Mono ExtraBold</vt:lpstr>
      <vt:lpstr>Тема Office</vt:lpstr>
      <vt:lpstr>MODERN MISERY</vt:lpstr>
      <vt:lpstr>Презентация PowerPoint</vt:lpstr>
      <vt:lpstr>2010е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MISERY</dc:title>
  <dc:creator>Gennadiy Physichnikov</dc:creator>
  <cp:lastModifiedBy>Gennadiy Physichnikov</cp:lastModifiedBy>
  <cp:revision>7</cp:revision>
  <dcterms:created xsi:type="dcterms:W3CDTF">2025-11-07T23:03:34Z</dcterms:created>
  <dcterms:modified xsi:type="dcterms:W3CDTF">2025-11-07T23:57:01Z</dcterms:modified>
</cp:coreProperties>
</file>

<file path=docProps/thumbnail.jpeg>
</file>